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5 January 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5 January 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5 January 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5 January 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5 January 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5 January 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5 January 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5 January 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5 January 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5 January 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5 January 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5 January 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4" Type="http://schemas.openxmlformats.org/officeDocument/2006/relationships/image" Target="../media/image6.tmp"/><Relationship Id="rId5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4" Type="http://schemas.openxmlformats.org/officeDocument/2006/relationships/image" Target="../media/image6.tmp"/><Relationship Id="rId5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4" Type="http://schemas.openxmlformats.org/officeDocument/2006/relationships/image" Target="../media/image6.tmp"/><Relationship Id="rId5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m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um.ox.ac.uk/thezone/animals/animalid/games/animal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Classify different animals using pictures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68" y="3480134"/>
            <a:ext cx="3203547" cy="317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552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mean my classification?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The arrangement of animals and plants in groups according to their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similarities.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76000"/>
            <a:ext cx="3966642" cy="390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87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classify animals and plants into groups?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Scientists believe there may be as many as 10 million different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animal species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on Earth. When studying their lives and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behaviours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, it is important to have narrowed them down into different groups so that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they can be researched easily.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31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classify animals?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There are lots of different ways we can classify animals. 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It can be as simple as grouping them into </a:t>
            </a:r>
            <a:r>
              <a:rPr lang="mr-IN" dirty="0" smtClean="0">
                <a:latin typeface="Century Gothic"/>
                <a:cs typeface="Century Gothic"/>
              </a:rPr>
              <a:t>–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</a:p>
          <a:p>
            <a:pPr marL="0" indent="0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smtClean="0">
                <a:latin typeface="Century Gothic"/>
                <a:cs typeface="Century Gothic"/>
              </a:rPr>
              <a:t>     4 legs or less             and         more than 4 legs.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We need to think about the things that make these animals similar and different.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83992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6A07BE4-BD7A-443E-A01D-8C5381307A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04" y="649269"/>
            <a:ext cx="1393226" cy="11907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93FC53E-6739-4341-9E3F-A488623675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108" y="649269"/>
            <a:ext cx="1520672" cy="11907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88D212D-F689-4DC7-894F-9E389489B9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997" y="649270"/>
            <a:ext cx="1690806" cy="11907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B0ED536-6AE8-4830-B9CD-8D47F58E9C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580" y="649269"/>
            <a:ext cx="1446809" cy="11907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05D5B0D-16AB-42AB-96F4-C1ECF7D8645B}"/>
              </a:ext>
            </a:extLst>
          </p:cNvPr>
          <p:cNvSpPr/>
          <p:nvPr/>
        </p:nvSpPr>
        <p:spPr>
          <a:xfrm>
            <a:off x="2345635" y="1840059"/>
            <a:ext cx="428376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Are they a mammal?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9EB95BD-EFEB-47AB-B73D-745BB99B6EDE}"/>
              </a:ext>
            </a:extLst>
          </p:cNvPr>
          <p:cNvSpPr/>
          <p:nvPr/>
        </p:nvSpPr>
        <p:spPr>
          <a:xfrm>
            <a:off x="1734378" y="3167390"/>
            <a:ext cx="15530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E27C23B-8164-4E20-ABD1-07E286BD52E2}"/>
              </a:ext>
            </a:extLst>
          </p:cNvPr>
          <p:cNvSpPr/>
          <p:nvPr/>
        </p:nvSpPr>
        <p:spPr>
          <a:xfrm>
            <a:off x="5612075" y="3167390"/>
            <a:ext cx="15530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No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153FB804-9333-4160-98F3-25A0C85DE9CB}"/>
              </a:ext>
            </a:extLst>
          </p:cNvPr>
          <p:cNvCxnSpPr/>
          <p:nvPr/>
        </p:nvCxnSpPr>
        <p:spPr>
          <a:xfrm flipH="1">
            <a:off x="2683565" y="2385392"/>
            <a:ext cx="603875" cy="7819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E375938B-FAE5-426D-94DC-5FCD8C949D26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5612075" y="2385392"/>
            <a:ext cx="776531" cy="7819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48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01BB272-ADF3-4188-89E3-F637E3909CEC}"/>
              </a:ext>
            </a:extLst>
          </p:cNvPr>
          <p:cNvSpPr/>
          <p:nvPr/>
        </p:nvSpPr>
        <p:spPr>
          <a:xfrm>
            <a:off x="2430118" y="265027"/>
            <a:ext cx="428376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Are they a mammal?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18AF289-21D8-4E8E-A0E3-552FBED91DE2}"/>
              </a:ext>
            </a:extLst>
          </p:cNvPr>
          <p:cNvSpPr/>
          <p:nvPr/>
        </p:nvSpPr>
        <p:spPr>
          <a:xfrm>
            <a:off x="5696557" y="1577130"/>
            <a:ext cx="15530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No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6FF078C3-C8E2-43B1-90AF-F8EA347FE6B4}"/>
              </a:ext>
            </a:extLst>
          </p:cNvPr>
          <p:cNvCxnSpPr/>
          <p:nvPr/>
        </p:nvCxnSpPr>
        <p:spPr>
          <a:xfrm flipH="1">
            <a:off x="2768047" y="795132"/>
            <a:ext cx="603875" cy="7819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8B810A71-0A67-4AB9-8C36-EAC2F6180ED1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5696557" y="795132"/>
            <a:ext cx="776531" cy="7819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B2FD37D-7BA5-41FC-8013-E1F9369975EB}"/>
              </a:ext>
            </a:extLst>
          </p:cNvPr>
          <p:cNvSpPr/>
          <p:nvPr/>
        </p:nvSpPr>
        <p:spPr>
          <a:xfrm>
            <a:off x="1991517" y="1577130"/>
            <a:ext cx="15530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4E4A7D7-5F8C-4D62-9268-9E378EA10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760" y="2172526"/>
            <a:ext cx="1393226" cy="11907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6E6755A-FCBB-4670-B6C6-F407E2DE39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047" y="2172526"/>
            <a:ext cx="1520672" cy="11907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8853D7C9-4455-4C7A-9AD6-B189116431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327" y="2172525"/>
            <a:ext cx="1690806" cy="11907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82E8509-AA06-41E2-A5AA-7A161632BA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720" y="2172525"/>
            <a:ext cx="1446809" cy="11907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BE4EABD-E482-483E-9A91-B32E39A076CA}"/>
              </a:ext>
            </a:extLst>
          </p:cNvPr>
          <p:cNvSpPr/>
          <p:nvPr/>
        </p:nvSpPr>
        <p:spPr>
          <a:xfrm>
            <a:off x="626164" y="3422239"/>
            <a:ext cx="428376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Are they a carnivore?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F54AEC6-9CC0-4F8B-B262-6289756EEA30}"/>
              </a:ext>
            </a:extLst>
          </p:cNvPr>
          <p:cNvSpPr/>
          <p:nvPr/>
        </p:nvSpPr>
        <p:spPr>
          <a:xfrm>
            <a:off x="4944700" y="3422239"/>
            <a:ext cx="428376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Are they a bird?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19A6C5E4-31CB-4CF8-9854-BC399888D8E9}"/>
              </a:ext>
            </a:extLst>
          </p:cNvPr>
          <p:cNvCxnSpPr/>
          <p:nvPr/>
        </p:nvCxnSpPr>
        <p:spPr>
          <a:xfrm flipH="1">
            <a:off x="1472763" y="4045886"/>
            <a:ext cx="603875" cy="7819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EA6BBC6-CB04-4285-9D15-8AEA6D4D555D}"/>
              </a:ext>
            </a:extLst>
          </p:cNvPr>
          <p:cNvCxnSpPr>
            <a:cxnSpLocks/>
          </p:cNvCxnSpPr>
          <p:nvPr/>
        </p:nvCxnSpPr>
        <p:spPr>
          <a:xfrm>
            <a:off x="2868874" y="4045887"/>
            <a:ext cx="776531" cy="7819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E1671E6-F3BC-42A0-9020-73F5E43B6CA1}"/>
              </a:ext>
            </a:extLst>
          </p:cNvPr>
          <p:cNvSpPr/>
          <p:nvPr/>
        </p:nvSpPr>
        <p:spPr>
          <a:xfrm>
            <a:off x="626164" y="4822415"/>
            <a:ext cx="15530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F83758E-0081-49A1-BB69-2C229AE37503}"/>
              </a:ext>
            </a:extLst>
          </p:cNvPr>
          <p:cNvSpPr/>
          <p:nvPr/>
        </p:nvSpPr>
        <p:spPr>
          <a:xfrm>
            <a:off x="3018938" y="4894502"/>
            <a:ext cx="15530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No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F862B25B-7B97-4620-B0DD-8B99F2AD2FA7}"/>
              </a:ext>
            </a:extLst>
          </p:cNvPr>
          <p:cNvCxnSpPr/>
          <p:nvPr/>
        </p:nvCxnSpPr>
        <p:spPr>
          <a:xfrm flipH="1">
            <a:off x="6044764" y="4048502"/>
            <a:ext cx="603875" cy="7819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94BEF013-5DB2-47E0-B1BE-571E0E1B0628}"/>
              </a:ext>
            </a:extLst>
          </p:cNvPr>
          <p:cNvCxnSpPr>
            <a:cxnSpLocks/>
          </p:cNvCxnSpPr>
          <p:nvPr/>
        </p:nvCxnSpPr>
        <p:spPr>
          <a:xfrm>
            <a:off x="7440875" y="4048503"/>
            <a:ext cx="776531" cy="7819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9F4C4B4E-7EB9-441C-942E-1E7AF642DFA1}"/>
              </a:ext>
            </a:extLst>
          </p:cNvPr>
          <p:cNvSpPr/>
          <p:nvPr/>
        </p:nvSpPr>
        <p:spPr>
          <a:xfrm>
            <a:off x="5198165" y="4825031"/>
            <a:ext cx="15530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D39442F-FE37-421F-BE5E-491271CD05DF}"/>
              </a:ext>
            </a:extLst>
          </p:cNvPr>
          <p:cNvSpPr/>
          <p:nvPr/>
        </p:nvSpPr>
        <p:spPr>
          <a:xfrm>
            <a:off x="7590939" y="4897118"/>
            <a:ext cx="15530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763677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01BB272-ADF3-4188-89E3-F637E3909CEC}"/>
              </a:ext>
            </a:extLst>
          </p:cNvPr>
          <p:cNvSpPr/>
          <p:nvPr/>
        </p:nvSpPr>
        <p:spPr>
          <a:xfrm>
            <a:off x="2430117" y="271912"/>
            <a:ext cx="428376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Are they a mammal?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18AF289-21D8-4E8E-A0E3-552FBED91DE2}"/>
              </a:ext>
            </a:extLst>
          </p:cNvPr>
          <p:cNvSpPr/>
          <p:nvPr/>
        </p:nvSpPr>
        <p:spPr>
          <a:xfrm>
            <a:off x="5696557" y="1577130"/>
            <a:ext cx="15530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No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6FF078C3-C8E2-43B1-90AF-F8EA347FE6B4}"/>
              </a:ext>
            </a:extLst>
          </p:cNvPr>
          <p:cNvCxnSpPr/>
          <p:nvPr/>
        </p:nvCxnSpPr>
        <p:spPr>
          <a:xfrm flipH="1">
            <a:off x="2768047" y="795132"/>
            <a:ext cx="603875" cy="7819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8B810A71-0A67-4AB9-8C36-EAC2F6180ED1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5696557" y="795132"/>
            <a:ext cx="776531" cy="7819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B2FD37D-7BA5-41FC-8013-E1F9369975EB}"/>
              </a:ext>
            </a:extLst>
          </p:cNvPr>
          <p:cNvSpPr/>
          <p:nvPr/>
        </p:nvSpPr>
        <p:spPr>
          <a:xfrm>
            <a:off x="1991517" y="1577130"/>
            <a:ext cx="15530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4E4A7D7-5F8C-4D62-9268-9E378EA10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760" y="2172526"/>
            <a:ext cx="1393226" cy="11907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6E6755A-FCBB-4670-B6C6-F407E2DE39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047" y="2172526"/>
            <a:ext cx="1520672" cy="11907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8853D7C9-4455-4C7A-9AD6-B189116431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327" y="2172525"/>
            <a:ext cx="1690806" cy="11907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82E8509-AA06-41E2-A5AA-7A161632BA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720" y="2172525"/>
            <a:ext cx="1446809" cy="11907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BE4EABD-E482-483E-9A91-B32E39A076CA}"/>
              </a:ext>
            </a:extLst>
          </p:cNvPr>
          <p:cNvSpPr/>
          <p:nvPr/>
        </p:nvSpPr>
        <p:spPr>
          <a:xfrm>
            <a:off x="626164" y="3422239"/>
            <a:ext cx="428376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Are they a carnivore?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F54AEC6-9CC0-4F8B-B262-6289756EEA30}"/>
              </a:ext>
            </a:extLst>
          </p:cNvPr>
          <p:cNvSpPr/>
          <p:nvPr/>
        </p:nvSpPr>
        <p:spPr>
          <a:xfrm>
            <a:off x="4944700" y="3422239"/>
            <a:ext cx="428376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Are they a bird?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19A6C5E4-31CB-4CF8-9854-BC399888D8E9}"/>
              </a:ext>
            </a:extLst>
          </p:cNvPr>
          <p:cNvCxnSpPr/>
          <p:nvPr/>
        </p:nvCxnSpPr>
        <p:spPr>
          <a:xfrm flipH="1">
            <a:off x="1472763" y="4045886"/>
            <a:ext cx="603875" cy="7819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EA6BBC6-CB04-4285-9D15-8AEA6D4D555D}"/>
              </a:ext>
            </a:extLst>
          </p:cNvPr>
          <p:cNvCxnSpPr>
            <a:cxnSpLocks/>
          </p:cNvCxnSpPr>
          <p:nvPr/>
        </p:nvCxnSpPr>
        <p:spPr>
          <a:xfrm>
            <a:off x="2868874" y="4045887"/>
            <a:ext cx="776531" cy="7819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E1671E6-F3BC-42A0-9020-73F5E43B6CA1}"/>
              </a:ext>
            </a:extLst>
          </p:cNvPr>
          <p:cNvSpPr/>
          <p:nvPr/>
        </p:nvSpPr>
        <p:spPr>
          <a:xfrm>
            <a:off x="626164" y="4822415"/>
            <a:ext cx="15530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F83758E-0081-49A1-BB69-2C229AE37503}"/>
              </a:ext>
            </a:extLst>
          </p:cNvPr>
          <p:cNvSpPr/>
          <p:nvPr/>
        </p:nvSpPr>
        <p:spPr>
          <a:xfrm>
            <a:off x="3018938" y="4894502"/>
            <a:ext cx="15530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No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F862B25B-7B97-4620-B0DD-8B99F2AD2FA7}"/>
              </a:ext>
            </a:extLst>
          </p:cNvPr>
          <p:cNvCxnSpPr/>
          <p:nvPr/>
        </p:nvCxnSpPr>
        <p:spPr>
          <a:xfrm flipH="1">
            <a:off x="6044764" y="4048502"/>
            <a:ext cx="603875" cy="7819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94BEF013-5DB2-47E0-B1BE-571E0E1B0628}"/>
              </a:ext>
            </a:extLst>
          </p:cNvPr>
          <p:cNvCxnSpPr>
            <a:cxnSpLocks/>
          </p:cNvCxnSpPr>
          <p:nvPr/>
        </p:nvCxnSpPr>
        <p:spPr>
          <a:xfrm>
            <a:off x="7440875" y="4048503"/>
            <a:ext cx="776531" cy="7819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9F4C4B4E-7EB9-441C-942E-1E7AF642DFA1}"/>
              </a:ext>
            </a:extLst>
          </p:cNvPr>
          <p:cNvSpPr/>
          <p:nvPr/>
        </p:nvSpPr>
        <p:spPr>
          <a:xfrm>
            <a:off x="5198165" y="4825031"/>
            <a:ext cx="15530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D39442F-FE37-421F-BE5E-491271CD05DF}"/>
              </a:ext>
            </a:extLst>
          </p:cNvPr>
          <p:cNvSpPr/>
          <p:nvPr/>
        </p:nvSpPr>
        <p:spPr>
          <a:xfrm>
            <a:off x="7590939" y="4897118"/>
            <a:ext cx="15530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No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A9CEC47B-6D7A-4664-A155-A291D8D31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774" y="5526769"/>
            <a:ext cx="1393226" cy="119079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E2A45F5E-5558-43B2-8EB5-1F8A859FAD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66" y="5526770"/>
            <a:ext cx="1520672" cy="119079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AD73CC69-9CDF-4D1E-8C4F-02D7D00AC3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186" y="5467474"/>
            <a:ext cx="1690806" cy="119079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66EE709C-AB60-4A0E-9BAE-E3E2E40899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939" y="5526768"/>
            <a:ext cx="1446809" cy="119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62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191"/>
            <a:ext cx="8229600" cy="4876800"/>
          </a:xfrm>
        </p:spPr>
        <p:txBody>
          <a:bodyPr/>
          <a:lstStyle/>
          <a:p>
            <a:r>
              <a:rPr lang="en-US" dirty="0" smtClean="0"/>
              <a:t>When grouping animals they don</a:t>
            </a:r>
            <a:r>
              <a:rPr lang="mr-IN" dirty="0" smtClean="0"/>
              <a:t>’</a:t>
            </a:r>
            <a:r>
              <a:rPr lang="en-US" dirty="0" smtClean="0"/>
              <a:t>t need to be grouped individually but they do need to be in a small enough group that you can easily see their similarities. </a:t>
            </a:r>
          </a:p>
          <a:p>
            <a:endParaRPr lang="en-US" dirty="0"/>
          </a:p>
          <a:p>
            <a:r>
              <a:rPr lang="en-US" sz="3600" dirty="0" smtClean="0"/>
              <a:t>Using the cards can you see how many ways you can group the different animals. Can you give reasons for your groupings?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2434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http://www.oum.ox.ac.uk/thezone/animals/animalid/games/animal2.</a:t>
            </a:r>
            <a:r>
              <a:rPr lang="en-US" dirty="0" smtClean="0">
                <a:hlinkClick r:id="rId2"/>
              </a:rPr>
              <a:t>htm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Can you drag the animals to the correct group?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4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15</TotalTime>
  <Words>260</Words>
  <Application>Microsoft Macintosh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Classify different animals using pictures</vt:lpstr>
      <vt:lpstr>What do we mean my classification?</vt:lpstr>
      <vt:lpstr>Why do we classify animals and plants into groups? </vt:lpstr>
      <vt:lpstr>How to classify animals?</vt:lpstr>
      <vt:lpstr>PowerPoint Presentation</vt:lpstr>
      <vt:lpstr>PowerPoint Presentation</vt:lpstr>
      <vt:lpstr>PowerPoint Presentation</vt:lpstr>
      <vt:lpstr>PowerPoint Presentation</vt:lpstr>
      <vt:lpstr>Classification Game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Classify different animals using pictures</dc:title>
  <dc:creator>Lisa Wright</dc:creator>
  <cp:lastModifiedBy>Lisa Wright</cp:lastModifiedBy>
  <cp:revision>2</cp:revision>
  <dcterms:created xsi:type="dcterms:W3CDTF">2021-01-05T21:44:07Z</dcterms:created>
  <dcterms:modified xsi:type="dcterms:W3CDTF">2021-01-05T22:00:05Z</dcterms:modified>
</cp:coreProperties>
</file>