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915582"/>
            <a:ext cx="6498158" cy="1724867"/>
          </a:xfrm>
        </p:spPr>
        <p:txBody>
          <a:bodyPr/>
          <a:lstStyle/>
          <a:p>
            <a:r>
              <a:rPr lang="en-US" dirty="0" smtClean="0"/>
              <a:t>Design a safe environment for a hedgehog.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8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Hedgehogs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Hedgehogs are nocturnal which means that they sleep during the day and come out at night. They will move around at night to find food and places to live.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66" y="3330895"/>
            <a:ext cx="3672417" cy="2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5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15757"/>
            <a:ext cx="8042276" cy="1336956"/>
          </a:xfrm>
        </p:spPr>
        <p:txBody>
          <a:bodyPr/>
          <a:lstStyle/>
          <a:p>
            <a:r>
              <a:rPr lang="en-US" dirty="0" smtClean="0"/>
              <a:t>Where do they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5117"/>
            <a:ext cx="8042276" cy="4343400"/>
          </a:xfrm>
        </p:spPr>
        <p:txBody>
          <a:bodyPr/>
          <a:lstStyle/>
          <a:p>
            <a:r>
              <a:rPr lang="en-US" dirty="0"/>
              <a:t>Hedgehogs used to live mainly in woodland areas. However now they also like to live in our gardens near hedges for protection. </a:t>
            </a:r>
            <a:endParaRPr lang="en-US" dirty="0" smtClean="0"/>
          </a:p>
          <a:p>
            <a:r>
              <a:rPr lang="en-US" dirty="0" smtClean="0"/>
              <a:t>A summer nest can be a pile of loose leaves under a hedge or shrub in a quiet corner.</a:t>
            </a:r>
          </a:p>
          <a:p>
            <a:r>
              <a:rPr lang="en-US" dirty="0" smtClean="0"/>
              <a:t>During the winter they nest closer to the root of a shrub or hedge with leaves, grass and twigs dragged in.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4385735"/>
            <a:ext cx="1854199" cy="24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getting harder and harder for hedgehogs to find safe places to live. Some hedgehogs now even live in the cities because they can’t find woodland to build their homes.</a:t>
            </a:r>
          </a:p>
          <a:p>
            <a:r>
              <a:rPr lang="en-US" dirty="0" smtClean="0"/>
              <a:t>Can you help design a hedgehog house to keep them safe?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402" y="4265082"/>
            <a:ext cx="3490149" cy="2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5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think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needs to be quiet for the hedgehog so they can sleep soundly during the day.</a:t>
            </a:r>
          </a:p>
          <a:p>
            <a:r>
              <a:rPr lang="en-US" dirty="0" smtClean="0"/>
              <a:t>The hedgehog needs to be able to get in and out of the house easily so they can move around at night.</a:t>
            </a:r>
          </a:p>
          <a:p>
            <a:r>
              <a:rPr lang="en-US" dirty="0" smtClean="0"/>
              <a:t>Hedgehogs like to live in corners near hedges or shrubs to keep them safe.</a:t>
            </a:r>
          </a:p>
          <a:p>
            <a:r>
              <a:rPr lang="en-US" dirty="0" smtClean="0"/>
              <a:t>It needs to protect them from the weather.</a:t>
            </a:r>
          </a:p>
        </p:txBody>
      </p:sp>
    </p:spTree>
    <p:extLst>
      <p:ext uri="{BB962C8B-B14F-4D97-AF65-F5344CB8AC3E}">
        <p14:creationId xmlns:p14="http://schemas.microsoft.com/office/powerpoint/2010/main" val="48488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31159"/>
            <a:ext cx="8042276" cy="1336956"/>
          </a:xfrm>
        </p:spPr>
        <p:txBody>
          <a:bodyPr/>
          <a:lstStyle/>
          <a:p>
            <a:r>
              <a:rPr lang="en-US" dirty="0" smtClean="0"/>
              <a:t>Can you design a house to protect the hedgehogs?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84" y="243417"/>
            <a:ext cx="2106083" cy="2106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17" y="4070350"/>
            <a:ext cx="34925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0484" y="243417"/>
            <a:ext cx="373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shape will it be? Why?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7250" y="914400"/>
            <a:ext cx="373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colour will it be? Why?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35" y="4860899"/>
            <a:ext cx="1820334" cy="18948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0484" y="1648883"/>
            <a:ext cx="464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will the house be placed? Why?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1150" y="4017830"/>
            <a:ext cx="56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o</a:t>
            </a:r>
            <a:r>
              <a:rPr lang="en-US" dirty="0" smtClean="0"/>
              <a:t>bjects could you use to make your hedgehog house?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31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44</TotalTime>
  <Words>280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Breeze</vt:lpstr>
      <vt:lpstr>Design a safe environment for a hedgehog. </vt:lpstr>
      <vt:lpstr>About Hedgehogs</vt:lpstr>
      <vt:lpstr>Where do they live?</vt:lpstr>
      <vt:lpstr>What has changed?</vt:lpstr>
      <vt:lpstr>What do we need to think about?</vt:lpstr>
      <vt:lpstr>Can you design a house to protect the hedgehogs?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 safe environment for a hedgehog. </dc:title>
  <dc:creator>Lisa Wright</dc:creator>
  <cp:lastModifiedBy>Lisa Wright</cp:lastModifiedBy>
  <cp:revision>5</cp:revision>
  <dcterms:created xsi:type="dcterms:W3CDTF">2021-01-05T19:38:40Z</dcterms:created>
  <dcterms:modified xsi:type="dcterms:W3CDTF">2021-01-05T20:23:02Z</dcterms:modified>
</cp:coreProperties>
</file>