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18A1-DC70-4075-B01B-37736EDF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B17F4-33C4-4D6E-AC58-BE487570D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91E5B-4FC4-42B9-A560-B3E568AD9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84A0C-60A6-4599-A640-4FD54A03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A1D4C-D046-4215-92A5-F70BA933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A6B3-BB9C-4C92-8B20-8CB5EF23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EA89-6B00-45F7-975B-FAE95CEFF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DE6F-E9EB-44FF-9F8F-7B1DFF2F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267D-5780-4AEA-B769-9EBBADCB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12D97-16E3-4224-B87E-E623F4BD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84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2D925-3ADE-4DE1-8223-3D75F4AE9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F0AD1-978C-45E6-99DA-5CB22F364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5D3C6-E408-45A0-92E9-88DAF03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C24D-AE79-41BE-BF34-7BC74E2A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E343F-219D-4424-987E-648CC5A0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90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DFED-484B-4B9B-AE8B-9889477F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A5E5B-54EF-4478-9225-13AF1658B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21168-9E83-4D26-99F1-76FDA72F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9DB7F-8047-4E46-ABCA-2985504E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D75BC-70A8-4889-A857-187D1E61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33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B90B-4B49-4A10-A5E9-C9DF523A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94830-AAAE-4EC9-88D7-3B8C3C6B6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E3138-9B64-497D-AA6B-D208C328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0335A-B4CC-4C8F-9391-9AECC0F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E248F-38BE-46CA-92B7-8E12ED59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8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55AE-3CC1-4888-BBD0-3D57B9A3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4D75-8C6B-4BA7-8508-A4F821727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B022D-2058-4AED-8867-3DB1DAFBD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6DC29-C551-4EE5-AD40-92EB60AB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2365C-0488-4CAA-9CD8-E9C485A8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5EA0B-ED7A-438E-96DA-0DC915CD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14DD-AFE7-4AD0-A7C3-B0F8C505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4049C-EBF5-4B5F-A239-90C0508D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63D0-9281-4EF3-B9BA-6FDF178C5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AEF01-D1C0-4035-925E-6F2A9C99A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CA335-BF43-4B2D-85F8-42144AECC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7F156-407D-4268-B5B7-F8272257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CEC1A-F64C-4740-9C4D-73FD0E3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8BCB2-D04B-4AB3-8DF1-85CEB2F6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79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E1AE-D8B4-4413-A429-A9F22150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3262F-D7BA-4390-AF9E-31A8458E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5333F-51B8-4153-985C-F07B22BD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9456E-650C-4692-ABB8-1527C932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0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20ECC-F885-4A1E-9819-2936774E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26A5D-AB8A-4047-A1E8-301A3EE3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6B70A-E724-465F-9CA6-FB346BD2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43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4DBE-8762-41AE-BFCA-6AEADB20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22DF-503E-4F2B-B15E-1B935F3C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58F5D-F615-41F0-952A-F5A1670CA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17723-0D7E-44A9-9166-0E3EF644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3D78E-CC02-4B49-8253-DA8696E9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69F90-834A-422B-AC42-918C1B85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10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90BB-10E0-4D93-8795-54F7F094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E913A-B537-4719-B926-464926A79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25A3F-5A35-48E0-80F5-BEFE87617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C4309-7B4F-4570-8BF2-A86C18D7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797F2-8CC4-4694-8965-C1F465D0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8A4DB-15F8-4B63-B5D6-B071A764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17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1B035-8EBB-4E5E-8C2D-ADD1F49D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930B1-5859-4422-BCFF-2221CA963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576DA-4B72-4797-A9C4-C3552EFDF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B0A9F-E295-4D53-8A12-13086F8DC977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C55A0-1607-4FC6-BF46-37D4F8F7E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D7694-8D9E-4CC8-8D9F-ECA1525EE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D466E-DB1B-4756-A059-8B500C0DD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00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6D8D-0313-4469-84C5-60F5646D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78715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900" dirty="0"/>
              <a:t>Google Classrooms </a:t>
            </a:r>
            <a:br>
              <a:rPr lang="en-GB" sz="5400" dirty="0"/>
            </a:br>
            <a:r>
              <a:rPr lang="en-GB" sz="6700" dirty="0"/>
              <a:t>A guide for parents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E4565-10E1-4D65-A322-7CBBFD10B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852" y="2562884"/>
            <a:ext cx="48196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7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64D422-643D-4F65-9638-20CB89EAB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300C03F0-D3F0-42C9-8B3B-3D444E7CD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144091"/>
            <a:ext cx="10668000" cy="4915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5482F-7591-4C15-9477-EA3F0677FFD2}"/>
              </a:ext>
            </a:extLst>
          </p:cNvPr>
          <p:cNvSpPr txBox="1"/>
          <p:nvPr/>
        </p:nvSpPr>
        <p:spPr>
          <a:xfrm>
            <a:off x="1649896" y="249630"/>
            <a:ext cx="1054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log in to Google classrooms. Click play on the video below.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B389B5-443E-4220-A52B-C6D8B715F53D}"/>
              </a:ext>
            </a:extLst>
          </p:cNvPr>
          <p:cNvSpPr/>
          <p:nvPr/>
        </p:nvSpPr>
        <p:spPr>
          <a:xfrm>
            <a:off x="4293704" y="2411895"/>
            <a:ext cx="3604592" cy="278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1007-AD78-4919-B16D-3710935F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Entering the classroom and the stream. </a:t>
            </a:r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1DDE412E-9536-433E-9B32-CF0E4E6843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42.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420" y="1364566"/>
            <a:ext cx="9240293" cy="4812397"/>
          </a:xfrm>
        </p:spPr>
      </p:pic>
    </p:spTree>
    <p:extLst>
      <p:ext uri="{BB962C8B-B14F-4D97-AF65-F5344CB8AC3E}">
        <p14:creationId xmlns:p14="http://schemas.microsoft.com/office/powerpoint/2010/main" val="42465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F71C-3A61-4B1B-998E-2449EDCB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Accessing classwork 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347B00BF-0CBB-4CF0-A06A-B32358FCF5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825625"/>
            <a:ext cx="9753600" cy="4351338"/>
          </a:xfrm>
        </p:spPr>
      </p:pic>
    </p:spTree>
    <p:extLst>
      <p:ext uri="{BB962C8B-B14F-4D97-AF65-F5344CB8AC3E}">
        <p14:creationId xmlns:p14="http://schemas.microsoft.com/office/powerpoint/2010/main" val="23016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7E09-B17B-4655-B4DF-2AA92710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Completing the work and submitting it. </a:t>
            </a:r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47D6FD96-AACA-440B-B25E-2E8B47BC1E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825625"/>
            <a:ext cx="9753600" cy="4351338"/>
          </a:xfrm>
        </p:spPr>
      </p:pic>
    </p:spTree>
    <p:extLst>
      <p:ext uri="{BB962C8B-B14F-4D97-AF65-F5344CB8AC3E}">
        <p14:creationId xmlns:p14="http://schemas.microsoft.com/office/powerpoint/2010/main" val="40944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58E2-05E8-43DF-9340-53DFFD49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ways to submit work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3964152D-8631-4F85-9A97-9B89A223E4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813" y="1825625"/>
            <a:ext cx="8588375" cy="4351338"/>
          </a:xfrm>
        </p:spPr>
      </p:pic>
    </p:spTree>
    <p:extLst>
      <p:ext uri="{BB962C8B-B14F-4D97-AF65-F5344CB8AC3E}">
        <p14:creationId xmlns:p14="http://schemas.microsoft.com/office/powerpoint/2010/main" val="20509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</Words>
  <Application>Microsoft Office PowerPoint</Application>
  <PresentationFormat>Widescreen</PresentationFormat>
  <Paragraphs>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1_Office Theme</vt:lpstr>
      <vt:lpstr>Google Classrooms  A guide for parents</vt:lpstr>
      <vt:lpstr>PowerPoint Presentation</vt:lpstr>
      <vt:lpstr>Entering the classroom and the stream. </vt:lpstr>
      <vt:lpstr>Accessing classwork </vt:lpstr>
      <vt:lpstr>Completing the work and submitting it. </vt:lpstr>
      <vt:lpstr>Different ways to submit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Classrooms  A guide for parents</dc:title>
  <dc:creator>R Vousden</dc:creator>
  <cp:lastModifiedBy>R Vousden</cp:lastModifiedBy>
  <cp:revision>1</cp:revision>
  <dcterms:created xsi:type="dcterms:W3CDTF">2020-10-11T17:22:14Z</dcterms:created>
  <dcterms:modified xsi:type="dcterms:W3CDTF">2020-10-11T17:24:05Z</dcterms:modified>
</cp:coreProperties>
</file>